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26E73-AA78-419A-90F3-34D78226C882}" type="datetimeFigureOut">
              <a:rPr kumimoji="1" lang="ja-JP" altLang="en-US" smtClean="0"/>
              <a:t>2022/2/19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D5A7C-2F66-470E-9DED-7D555818DD0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87191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26E73-AA78-419A-90F3-34D78226C882}" type="datetimeFigureOut">
              <a:rPr kumimoji="1" lang="ja-JP" altLang="en-US" smtClean="0"/>
              <a:t>2022/2/19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D5A7C-2F66-470E-9DED-7D555818DD0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57698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26E73-AA78-419A-90F3-34D78226C882}" type="datetimeFigureOut">
              <a:rPr kumimoji="1" lang="ja-JP" altLang="en-US" smtClean="0"/>
              <a:t>2022/2/19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D5A7C-2F66-470E-9DED-7D555818DD0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45971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26E73-AA78-419A-90F3-34D78226C882}" type="datetimeFigureOut">
              <a:rPr kumimoji="1" lang="ja-JP" altLang="en-US" smtClean="0"/>
              <a:t>2022/2/19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D5A7C-2F66-470E-9DED-7D555818DD0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34420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26E73-AA78-419A-90F3-34D78226C882}" type="datetimeFigureOut">
              <a:rPr kumimoji="1" lang="ja-JP" altLang="en-US" smtClean="0"/>
              <a:t>2022/2/19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D5A7C-2F66-470E-9DED-7D555818DD0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15816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26E73-AA78-419A-90F3-34D78226C882}" type="datetimeFigureOut">
              <a:rPr kumimoji="1" lang="ja-JP" altLang="en-US" smtClean="0"/>
              <a:t>2022/2/19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D5A7C-2F66-470E-9DED-7D555818DD0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927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26E73-AA78-419A-90F3-34D78226C882}" type="datetimeFigureOut">
              <a:rPr kumimoji="1" lang="ja-JP" altLang="en-US" smtClean="0"/>
              <a:t>2022/2/19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D5A7C-2F66-470E-9DED-7D555818DD0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95224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26E73-AA78-419A-90F3-34D78226C882}" type="datetimeFigureOut">
              <a:rPr kumimoji="1" lang="ja-JP" altLang="en-US" smtClean="0"/>
              <a:t>2022/2/19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D5A7C-2F66-470E-9DED-7D555818DD0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57496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26E73-AA78-419A-90F3-34D78226C882}" type="datetimeFigureOut">
              <a:rPr kumimoji="1" lang="ja-JP" altLang="en-US" smtClean="0"/>
              <a:t>2022/2/19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D5A7C-2F66-470E-9DED-7D555818DD0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91225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26E73-AA78-419A-90F3-34D78226C882}" type="datetimeFigureOut">
              <a:rPr kumimoji="1" lang="ja-JP" altLang="en-US" smtClean="0"/>
              <a:t>2022/2/19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D5A7C-2F66-470E-9DED-7D555818DD0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75865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26E73-AA78-419A-90F3-34D78226C882}" type="datetimeFigureOut">
              <a:rPr kumimoji="1" lang="ja-JP" altLang="en-US" smtClean="0"/>
              <a:t>2022/2/19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D5A7C-2F66-470E-9DED-7D555818DD0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99366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C26E73-AA78-419A-90F3-34D78226C882}" type="datetimeFigureOut">
              <a:rPr kumimoji="1" lang="ja-JP" altLang="en-US" smtClean="0"/>
              <a:t>2022/2/19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D5A7C-2F66-470E-9DED-7D555818DD0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911890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548640"/>
            <a:ext cx="9144000" cy="2036064"/>
          </a:xfrm>
        </p:spPr>
        <p:txBody>
          <a:bodyPr/>
          <a:lstStyle/>
          <a:p>
            <a:r>
              <a:rPr kumimoji="1" lang="ja-JP" altLang="en-US" b="1" dirty="0">
                <a:solidFill>
                  <a:srgbClr val="FFFF00"/>
                </a:solidFill>
              </a:rPr>
              <a:t>株式会社　松尾急便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2999232"/>
            <a:ext cx="9144000" cy="2535936"/>
          </a:xfrm>
        </p:spPr>
        <p:txBody>
          <a:bodyPr>
            <a:normAutofit lnSpcReduction="10000"/>
          </a:bodyPr>
          <a:lstStyle/>
          <a:p>
            <a:r>
              <a:rPr kumimoji="1" lang="ja-JP" altLang="en-US" sz="4000" b="1" dirty="0">
                <a:solidFill>
                  <a:srgbClr val="FFFF00"/>
                </a:solidFill>
              </a:rPr>
              <a:t>九特５５号</a:t>
            </a:r>
            <a:endParaRPr lang="en-US" altLang="ja-JP" sz="4000" b="1" dirty="0">
              <a:solidFill>
                <a:srgbClr val="FFFF00"/>
              </a:solidFill>
            </a:endParaRPr>
          </a:p>
          <a:p>
            <a:r>
              <a:rPr kumimoji="1" lang="ja-JP" altLang="en-US" sz="4000" b="1" dirty="0">
                <a:solidFill>
                  <a:srgbClr val="FFFF00"/>
                </a:solidFill>
              </a:rPr>
              <a:t>特定信書便事業</a:t>
            </a:r>
            <a:endParaRPr kumimoji="1" lang="en-US" altLang="ja-JP" sz="4000" b="1" dirty="0">
              <a:solidFill>
                <a:srgbClr val="FFFF00"/>
              </a:solidFill>
            </a:endParaRPr>
          </a:p>
          <a:p>
            <a:endParaRPr kumimoji="1" lang="en-US" altLang="ja-JP" sz="4000" b="1" dirty="0">
              <a:solidFill>
                <a:srgbClr val="FFFF00"/>
              </a:solidFill>
            </a:endParaRPr>
          </a:p>
          <a:p>
            <a:r>
              <a:rPr kumimoji="1" lang="ja-JP" altLang="en-US" sz="4000" b="1" dirty="0">
                <a:solidFill>
                  <a:srgbClr val="FFFF00"/>
                </a:solidFill>
              </a:rPr>
              <a:t>ドローン空撮サービス</a:t>
            </a:r>
            <a:endParaRPr kumimoji="1" lang="en-US" altLang="ja-JP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010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0">
        <p14:reveal/>
        <p:sndAc>
          <p:stSnd>
            <p:snd r:embed="rId2" name="whoosh.wav"/>
          </p:stSnd>
        </p:sndAc>
      </p:transition>
    </mc:Choice>
    <mc:Fallback>
      <p:transition spd="slow" advClick="0" advTm="0">
        <p:fade/>
        <p:sndAc>
          <p:stSnd>
            <p:snd r:embed="rId2" name="whoosh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</TotalTime>
  <Words>13</Words>
  <Application>Microsoft Office PowerPoint</Application>
  <PresentationFormat>ワイド画面</PresentationFormat>
  <Paragraphs>5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株式会社　松尾急便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株式会社　松尾急便</dc:title>
  <dc:creator>松尾康彦</dc:creator>
  <cp:lastModifiedBy>matsuo yasuhiko</cp:lastModifiedBy>
  <cp:revision>7</cp:revision>
  <dcterms:created xsi:type="dcterms:W3CDTF">2017-08-11T13:07:20Z</dcterms:created>
  <dcterms:modified xsi:type="dcterms:W3CDTF">2022-02-19T06:18:42Z</dcterms:modified>
</cp:coreProperties>
</file>